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sldIdLst>
    <p:sldId id="256" r:id="rId5"/>
    <p:sldId id="258" r:id="rId6"/>
    <p:sldId id="259" r:id="rId7"/>
    <p:sldId id="260" r:id="rId8"/>
    <p:sldId id="262" r:id="rId9"/>
    <p:sldId id="261" r:id="rId10"/>
    <p:sldId id="263" r:id="rId11"/>
    <p:sldId id="264" r:id="rId12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876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D19D9-4395-4EEE-8429-20D0B9EA80FD}" type="datetimeFigureOut">
              <a:rPr lang="zh-CN" altLang="en-US"/>
              <a:pPr>
                <a:defRPr/>
              </a:pPr>
              <a:t>2014/11/27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B4490-93E5-4A3F-923A-9BCEC26F6AF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9DD3A-8FB1-40B9-AE2C-FD957062034F}" type="datetimeFigureOut">
              <a:rPr lang="zh-CN" altLang="en-US"/>
              <a:pPr>
                <a:defRPr/>
              </a:pPr>
              <a:t>2014/11/27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6D398-77C2-415D-B2CB-B28ACD0E55D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CC992-6AE1-404B-8E79-5DF1548DB8AA}" type="datetimeFigureOut">
              <a:rPr lang="zh-CN" altLang="en-US"/>
              <a:pPr>
                <a:defRPr/>
              </a:pPr>
              <a:t>2014/11/27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58592-97F8-4756-87DE-C7FC084FFE5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D19D9-4395-4EEE-8429-20D0B9EA80FD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2014/11/27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B4490-93E5-4A3F-923A-9BCEC26F6AF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17C2E-331F-4192-A96C-AE2E110B103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2014/11/27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D1915-B2DA-4860-AA14-0E739BC4425D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2BC97-5C5E-4BA7-96B8-01DF8729AD0A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2014/11/27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72B45-75C7-4971-AB30-F1D44D9ED2FD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42395-4AC4-48E8-BA31-295A9B275069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2014/11/27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DDCD4-4C1B-4B87-A1D3-81823491EA69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4BEBC-F229-45F4-A4CB-0B09950225C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2014/11/27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80F55-0D9C-4BD1-B39E-07199D8F936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669A2-9D7D-4CE3-8D5A-95C971B804FA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2014/11/27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03634-51ED-4903-A143-B515F14EAE0D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747E6-0572-4164-B33A-C52279AE857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2014/11/27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A1AD5-3D0E-4174-B82B-5EB43D5F2973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5178E-12B0-4D83-BDD6-E1734E2E190B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2014/11/27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A3B3D-BDC7-458B-8481-3CB692E0D190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17C2E-331F-4192-A96C-AE2E110B103E}" type="datetimeFigureOut">
              <a:rPr lang="zh-CN" altLang="en-US"/>
              <a:pPr>
                <a:defRPr/>
              </a:pPr>
              <a:t>2014/11/27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D1915-B2DA-4860-AA14-0E739BC4425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B5674C-B47D-4C37-A0C1-9FD7B50EC6C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2014/11/27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A2334-8002-4AFC-A4F2-B55EC4E915D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9DD3A-8FB1-40B9-AE2C-FD957062034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2014/11/27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6D398-77C2-415D-B2CB-B28ACD0E55D2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CC992-6AE1-404B-8E79-5DF1548DB8AA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2014/11/27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58592-97F8-4756-87DE-C7FC084FFE5B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D19D9-4395-4EEE-8429-20D0B9EA80FD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2014/11/27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B4490-93E5-4A3F-923A-9BCEC26F6AF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17C2E-331F-4192-A96C-AE2E110B103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2014/11/27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D1915-B2DA-4860-AA14-0E739BC4425D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2BC97-5C5E-4BA7-96B8-01DF8729AD0A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2014/11/27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72B45-75C7-4971-AB30-F1D44D9ED2FD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42395-4AC4-48E8-BA31-295A9B275069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2014/11/27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DDCD4-4C1B-4B87-A1D3-81823491EA69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4BEBC-F229-45F4-A4CB-0B09950225C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2014/11/27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80F55-0D9C-4BD1-B39E-07199D8F936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669A2-9D7D-4CE3-8D5A-95C971B804FA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2014/11/27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03634-51ED-4903-A143-B515F14EAE0D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747E6-0572-4164-B33A-C52279AE857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2014/11/27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A1AD5-3D0E-4174-B82B-5EB43D5F2973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2BC97-5C5E-4BA7-96B8-01DF8729AD0A}" type="datetimeFigureOut">
              <a:rPr lang="zh-CN" altLang="en-US"/>
              <a:pPr>
                <a:defRPr/>
              </a:pPr>
              <a:t>2014/11/27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72B45-75C7-4971-AB30-F1D44D9ED2F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5178E-12B0-4D83-BDD6-E1734E2E190B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2014/11/27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A3B3D-BDC7-458B-8481-3CB692E0D190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B5674C-B47D-4C37-A0C1-9FD7B50EC6C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2014/11/27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A2334-8002-4AFC-A4F2-B55EC4E915D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9DD3A-8FB1-40B9-AE2C-FD957062034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2014/11/27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6D398-77C2-415D-B2CB-B28ACD0E55D2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CC992-6AE1-404B-8E79-5DF1548DB8AA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2014/11/27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58592-97F8-4756-87DE-C7FC084FFE5B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D19D9-4395-4EEE-8429-20D0B9EA80FD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2014/11/27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B4490-93E5-4A3F-923A-9BCEC26F6AF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17C2E-331F-4192-A96C-AE2E110B103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2014/11/27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D1915-B2DA-4860-AA14-0E739BC4425D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2BC97-5C5E-4BA7-96B8-01DF8729AD0A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2014/11/27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72B45-75C7-4971-AB30-F1D44D9ED2FD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42395-4AC4-48E8-BA31-295A9B275069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2014/11/27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DDCD4-4C1B-4B87-A1D3-81823491EA69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4BEBC-F229-45F4-A4CB-0B09950225C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2014/11/27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80F55-0D9C-4BD1-B39E-07199D8F936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669A2-9D7D-4CE3-8D5A-95C971B804FA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2014/11/27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03634-51ED-4903-A143-B515F14EAE0D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42395-4AC4-48E8-BA31-295A9B275069}" type="datetimeFigureOut">
              <a:rPr lang="zh-CN" altLang="en-US"/>
              <a:pPr>
                <a:defRPr/>
              </a:pPr>
              <a:t>2014/11/27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DDCD4-4C1B-4B87-A1D3-81823491EA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747E6-0572-4164-B33A-C52279AE857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2014/11/27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A1AD5-3D0E-4174-B82B-5EB43D5F2973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5178E-12B0-4D83-BDD6-E1734E2E190B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2014/11/27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A3B3D-BDC7-458B-8481-3CB692E0D190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B5674C-B47D-4C37-A0C1-9FD7B50EC6C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2014/11/27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A2334-8002-4AFC-A4F2-B55EC4E915D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9DD3A-8FB1-40B9-AE2C-FD957062034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2014/11/27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6D398-77C2-415D-B2CB-B28ACD0E55D2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CC992-6AE1-404B-8E79-5DF1548DB8AA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2014/11/27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58592-97F8-4756-87DE-C7FC084FFE5B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4BEBC-F229-45F4-A4CB-0B09950225CE}" type="datetimeFigureOut">
              <a:rPr lang="zh-CN" altLang="en-US"/>
              <a:pPr>
                <a:defRPr/>
              </a:pPr>
              <a:t>2014/11/27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80F55-0D9C-4BD1-B39E-07199D8F93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669A2-9D7D-4CE3-8D5A-95C971B804FA}" type="datetimeFigureOut">
              <a:rPr lang="zh-CN" altLang="en-US"/>
              <a:pPr>
                <a:defRPr/>
              </a:pPr>
              <a:t>2014/11/27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03634-51ED-4903-A143-B515F14EAE0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747E6-0572-4164-B33A-C52279AE857F}" type="datetimeFigureOut">
              <a:rPr lang="zh-CN" altLang="en-US"/>
              <a:pPr>
                <a:defRPr/>
              </a:pPr>
              <a:t>2014/11/27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A1AD5-3D0E-4174-B82B-5EB43D5F297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5178E-12B0-4D83-BDD6-E1734E2E190B}" type="datetimeFigureOut">
              <a:rPr lang="zh-CN" altLang="en-US"/>
              <a:pPr>
                <a:defRPr/>
              </a:pPr>
              <a:t>2014/11/27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A3B3D-BDC7-458B-8481-3CB692E0D19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B5674C-B47D-4C37-A0C1-9FD7B50EC6C2}" type="datetimeFigureOut">
              <a:rPr lang="zh-CN" altLang="en-US"/>
              <a:pPr>
                <a:defRPr/>
              </a:pPr>
              <a:t>2014/11/27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A2334-8002-4AFC-A4F2-B55EC4E915D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DBD28EB-32CD-41E8-9E74-1F63DA0485C9}" type="datetimeFigureOut">
              <a:rPr lang="zh-CN" altLang="en-US"/>
              <a:pPr>
                <a:defRPr/>
              </a:pPr>
              <a:t>2014/11/27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7EC9EE3-9EDE-4E68-85DE-3E1F2A20E5C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DBD28EB-32CD-41E8-9E74-1F63DA0485C9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2014/11/27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7EC9EE3-9EDE-4E68-85DE-3E1F2A20E5C9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DBD28EB-32CD-41E8-9E74-1F63DA0485C9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2014/11/27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7EC9EE3-9EDE-4E68-85DE-3E1F2A20E5C9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DBD28EB-32CD-41E8-9E74-1F63DA0485C9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2014/11/27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7EC9EE3-9EDE-4E68-85DE-3E1F2A20E5C9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539553" y="964407"/>
            <a:ext cx="835292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zh-CN" sz="4800" kern="100" dirty="0" smtClean="0">
                <a:latin typeface="黑体" pitchFamily="49" charset="-122"/>
                <a:ea typeface="黑体" pitchFamily="49" charset="-122"/>
                <a:cs typeface="Times New Roman"/>
              </a:rPr>
              <a:t>航运联盟应在市场规则下运行</a:t>
            </a:r>
            <a:endParaRPr lang="zh-CN" altLang="zh-CN" sz="4800" kern="100" dirty="0">
              <a:latin typeface="黑体" pitchFamily="49" charset="-122"/>
              <a:ea typeface="黑体" pitchFamily="49" charset="-122"/>
              <a:cs typeface="Times New Roman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83568" y="1707655"/>
            <a:ext cx="84604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dirty="0" smtClean="0">
                <a:latin typeface="隶书" pitchFamily="49" charset="-122"/>
                <a:ea typeface="隶书" pitchFamily="49" charset="-122"/>
              </a:rPr>
              <a:t>--</a:t>
            </a:r>
            <a:r>
              <a:rPr lang="zh-CN" altLang="en-US" sz="3600" dirty="0" smtClean="0">
                <a:latin typeface="隶书" pitchFamily="49" charset="-122"/>
                <a:ea typeface="隶书" pitchFamily="49" charset="-122"/>
              </a:rPr>
              <a:t>主讲人：中国船东协会 常务副会长</a:t>
            </a:r>
            <a:endParaRPr lang="en-US" altLang="zh-CN" sz="3600" dirty="0" smtClean="0">
              <a:latin typeface="隶书" pitchFamily="49" charset="-122"/>
              <a:ea typeface="隶书" pitchFamily="49" charset="-122"/>
            </a:endParaRPr>
          </a:p>
          <a:p>
            <a:r>
              <a:rPr lang="en-US" altLang="zh-CN" sz="3600" dirty="0" smtClean="0">
                <a:latin typeface="隶书" pitchFamily="49" charset="-122"/>
                <a:ea typeface="隶书" pitchFamily="49" charset="-122"/>
              </a:rPr>
              <a:t>           </a:t>
            </a:r>
            <a:r>
              <a:rPr lang="zh-CN" altLang="en-US" sz="3600" dirty="0" smtClean="0">
                <a:latin typeface="隶书" pitchFamily="49" charset="-122"/>
                <a:ea typeface="隶书" pitchFamily="49" charset="-122"/>
              </a:rPr>
              <a:t>张守国</a:t>
            </a:r>
            <a:endParaRPr lang="zh-CN" altLang="zh-CN" sz="3600" dirty="0" smtClean="0">
              <a:latin typeface="隶书" pitchFamily="49" charset="-122"/>
              <a:ea typeface="隶书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55576" y="1761660"/>
            <a:ext cx="73448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200" dirty="0" smtClean="0">
                <a:latin typeface="隶书" pitchFamily="49" charset="-122"/>
                <a:ea typeface="隶书" pitchFamily="49" charset="-122"/>
              </a:rPr>
              <a:t>一、航运业是古老的行业，集装箱班轮运输是新兴事物；</a:t>
            </a:r>
            <a:endParaRPr lang="zh-CN" altLang="zh-CN" sz="3200" dirty="0"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87624" y="411511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zh-CN" sz="3600" kern="100" dirty="0" smtClean="0">
                <a:latin typeface="黑体" pitchFamily="49" charset="-122"/>
                <a:ea typeface="黑体" pitchFamily="49" charset="-122"/>
                <a:cs typeface="Times New Roman"/>
              </a:rPr>
              <a:t>航运联盟应在市场规则下运行</a:t>
            </a:r>
            <a:endParaRPr lang="zh-CN" altLang="zh-CN" sz="3600" kern="100" dirty="0">
              <a:latin typeface="黑体" pitchFamily="49" charset="-122"/>
              <a:ea typeface="黑体" pitchFamily="49" charset="-122"/>
              <a:cs typeface="Times New Roman"/>
            </a:endParaRPr>
          </a:p>
        </p:txBody>
      </p:sp>
      <p:pic>
        <p:nvPicPr>
          <p:cNvPr id="2053" name="Picture 5" descr="C:\Users\Owner\AppData\Roaming\Tencent\Users\793147536\QQ\WinTemp\RichOle\OOY9NK98DLRH$L}G`{@AND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616745"/>
            <a:ext cx="2933700" cy="13501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51520" y="1437625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600" dirty="0" smtClean="0">
                <a:latin typeface="隶书" pitchFamily="49" charset="-122"/>
                <a:ea typeface="隶书" pitchFamily="49" charset="-122"/>
              </a:rPr>
              <a:t>二、独立经营人、班轮公会与航运联盟</a:t>
            </a:r>
            <a:r>
              <a:rPr lang="zh-CN" altLang="zh-CN" sz="3600" dirty="0" smtClean="0"/>
              <a:t>；</a:t>
            </a:r>
            <a:endParaRPr lang="zh-CN" altLang="zh-CN" sz="3600" dirty="0"/>
          </a:p>
        </p:txBody>
      </p:sp>
      <p:pic>
        <p:nvPicPr>
          <p:cNvPr id="1026" name="Picture 2" descr="C:\Users\Owner\Desktop\新建文件夹\同舟共济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463738"/>
            <a:ext cx="3888432" cy="1837548"/>
          </a:xfrm>
          <a:prstGeom prst="rect">
            <a:avLst/>
          </a:prstGeom>
          <a:noFill/>
        </p:spPr>
      </p:pic>
      <p:sp>
        <p:nvSpPr>
          <p:cNvPr id="4" name="矩形 3"/>
          <p:cNvSpPr/>
          <p:nvPr/>
        </p:nvSpPr>
        <p:spPr>
          <a:xfrm>
            <a:off x="1187624" y="411511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zh-CN" sz="3600" kern="100" dirty="0" smtClean="0">
                <a:latin typeface="黑体" pitchFamily="49" charset="-122"/>
                <a:ea typeface="黑体" pitchFamily="49" charset="-122"/>
                <a:cs typeface="Times New Roman"/>
              </a:rPr>
              <a:t>航运联盟应在市场规则下运行</a:t>
            </a:r>
            <a:endParaRPr lang="zh-CN" altLang="zh-CN" sz="3600" kern="100" dirty="0">
              <a:latin typeface="黑体" pitchFamily="49" charset="-122"/>
              <a:ea typeface="黑体" pitchFamily="49" charset="-122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11560" y="951570"/>
            <a:ext cx="82809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zh-CN" sz="3200" dirty="0" smtClean="0"/>
          </a:p>
          <a:p>
            <a:r>
              <a:rPr lang="zh-CN" altLang="zh-CN" sz="3200" dirty="0" smtClean="0">
                <a:latin typeface="隶书" pitchFamily="49" charset="-122"/>
                <a:ea typeface="隶书" pitchFamily="49" charset="-122"/>
              </a:rPr>
              <a:t>三、给予航运联盟反垄断豁免仍存在争议；</a:t>
            </a:r>
            <a:endParaRPr lang="zh-CN" altLang="zh-CN" sz="3200" dirty="0"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31640" y="411511"/>
            <a:ext cx="66247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zh-CN" sz="3600" kern="100" dirty="0" smtClean="0">
                <a:latin typeface="黑体" pitchFamily="49" charset="-122"/>
                <a:ea typeface="黑体" pitchFamily="49" charset="-122"/>
                <a:cs typeface="Times New Roman"/>
              </a:rPr>
              <a:t>航运联盟应在市场规则下运行</a:t>
            </a:r>
            <a:endParaRPr lang="zh-CN" altLang="zh-CN" sz="3600" kern="100" dirty="0">
              <a:latin typeface="黑体" pitchFamily="49" charset="-122"/>
              <a:ea typeface="黑体" pitchFamily="49" charset="-122"/>
              <a:cs typeface="Times New Roman"/>
            </a:endParaRPr>
          </a:p>
        </p:txBody>
      </p:sp>
      <p:pic>
        <p:nvPicPr>
          <p:cNvPr id="44033" name="Picture 1" descr="C:\Users\Owner\Desktop\新建文件夹\合作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8721" y="2643758"/>
            <a:ext cx="4158977" cy="1404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3609" y="1437625"/>
            <a:ext cx="51090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dirty="0" smtClean="0">
                <a:latin typeface="隶书" pitchFamily="49" charset="-122"/>
                <a:ea typeface="隶书" pitchFamily="49" charset="-122"/>
              </a:rPr>
              <a:t>四、</a:t>
            </a:r>
            <a:r>
              <a:rPr lang="en-US" altLang="zh-CN" sz="3200" dirty="0" smtClean="0">
                <a:latin typeface="隶书" pitchFamily="49" charset="-122"/>
                <a:ea typeface="隶书" pitchFamily="49" charset="-122"/>
              </a:rPr>
              <a:t>P3</a:t>
            </a:r>
            <a:r>
              <a:rPr lang="zh-CN" altLang="zh-CN" sz="3200" dirty="0" smtClean="0">
                <a:latin typeface="隶书" pitchFamily="49" charset="-122"/>
                <a:ea typeface="隶书" pitchFamily="49" charset="-122"/>
              </a:rPr>
              <a:t>被否决的经验教训；</a:t>
            </a:r>
            <a:endParaRPr lang="zh-CN" altLang="zh-CN" sz="3200" dirty="0"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87624" y="411511"/>
            <a:ext cx="7488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zh-CN" sz="3600" kern="100" dirty="0" smtClean="0">
                <a:latin typeface="黑体" pitchFamily="49" charset="-122"/>
                <a:ea typeface="黑体" pitchFamily="49" charset="-122"/>
                <a:cs typeface="Times New Roman"/>
              </a:rPr>
              <a:t>航运联盟应在市场规则下运行</a:t>
            </a:r>
            <a:endParaRPr lang="zh-CN" altLang="zh-CN" sz="3600" kern="100" dirty="0">
              <a:latin typeface="黑体" pitchFamily="49" charset="-122"/>
              <a:ea typeface="黑体" pitchFamily="49" charset="-122"/>
              <a:cs typeface="Times New Roman"/>
            </a:endParaRPr>
          </a:p>
        </p:txBody>
      </p:sp>
      <p:pic>
        <p:nvPicPr>
          <p:cNvPr id="3074" name="Picture 2" descr="C:\Users\Owner\Desktop\a9wab7228223512632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91250" y="1635646"/>
            <a:ext cx="2952750" cy="27646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83568" y="1059583"/>
            <a:ext cx="813690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200" dirty="0" smtClean="0">
                <a:latin typeface="隶书" pitchFamily="49" charset="-122"/>
                <a:ea typeface="隶书" pitchFamily="49" charset="-122"/>
              </a:rPr>
              <a:t>五、航运联盟需要关注的事情：</a:t>
            </a:r>
            <a:endParaRPr lang="en-US" altLang="zh-CN" sz="3200" dirty="0" smtClean="0">
              <a:latin typeface="隶书" pitchFamily="49" charset="-122"/>
              <a:ea typeface="隶书" pitchFamily="49" charset="-122"/>
            </a:endParaRPr>
          </a:p>
          <a:p>
            <a:r>
              <a:rPr lang="en-US" altLang="zh-CN" sz="3200" dirty="0" smtClean="0">
                <a:latin typeface="隶书" pitchFamily="49" charset="-122"/>
                <a:ea typeface="隶书" pitchFamily="49" charset="-122"/>
              </a:rPr>
              <a:t>1</a:t>
            </a:r>
            <a:r>
              <a:rPr lang="zh-CN" altLang="zh-CN" sz="3200" dirty="0" smtClean="0">
                <a:latin typeface="隶书" pitchFamily="49" charset="-122"/>
                <a:ea typeface="隶书" pitchFamily="49" charset="-122"/>
              </a:rPr>
              <a:t>、同行担忧</a:t>
            </a:r>
            <a:endParaRPr lang="en-US" altLang="zh-CN" sz="3200" dirty="0" smtClean="0">
              <a:latin typeface="隶书" pitchFamily="49" charset="-122"/>
              <a:ea typeface="隶书" pitchFamily="49" charset="-122"/>
            </a:endParaRPr>
          </a:p>
          <a:p>
            <a:r>
              <a:rPr lang="en-US" altLang="zh-CN" sz="3200" dirty="0" smtClean="0">
                <a:latin typeface="隶书" pitchFamily="49" charset="-122"/>
                <a:ea typeface="隶书" pitchFamily="49" charset="-122"/>
              </a:rPr>
              <a:t>2</a:t>
            </a:r>
            <a:r>
              <a:rPr lang="zh-CN" altLang="zh-CN" sz="3200" dirty="0" smtClean="0">
                <a:latin typeface="隶书" pitchFamily="49" charset="-122"/>
                <a:ea typeface="隶书" pitchFamily="49" charset="-122"/>
              </a:rPr>
              <a:t>、货主的呼声</a:t>
            </a:r>
            <a:endParaRPr lang="en-US" altLang="zh-CN" sz="3200" dirty="0" smtClean="0">
              <a:latin typeface="隶书" pitchFamily="49" charset="-122"/>
              <a:ea typeface="隶书" pitchFamily="49" charset="-122"/>
            </a:endParaRPr>
          </a:p>
          <a:p>
            <a:r>
              <a:rPr lang="en-US" altLang="zh-CN" sz="3200" dirty="0" smtClean="0">
                <a:latin typeface="隶书" pitchFamily="49" charset="-122"/>
                <a:ea typeface="隶书" pitchFamily="49" charset="-122"/>
              </a:rPr>
              <a:t>3</a:t>
            </a:r>
            <a:r>
              <a:rPr lang="zh-CN" altLang="zh-CN" sz="3200" dirty="0" smtClean="0">
                <a:latin typeface="隶书" pitchFamily="49" charset="-122"/>
                <a:ea typeface="隶书" pitchFamily="49" charset="-122"/>
              </a:rPr>
              <a:t>、政府的态度</a:t>
            </a:r>
            <a:r>
              <a:rPr lang="zh-CN" altLang="zh-CN" sz="3200" dirty="0" smtClean="0"/>
              <a:t>；</a:t>
            </a:r>
            <a:endParaRPr lang="zh-CN" altLang="zh-CN" sz="3200" dirty="0"/>
          </a:p>
        </p:txBody>
      </p:sp>
      <p:sp>
        <p:nvSpPr>
          <p:cNvPr id="4" name="矩形 3"/>
          <p:cNvSpPr/>
          <p:nvPr/>
        </p:nvSpPr>
        <p:spPr>
          <a:xfrm>
            <a:off x="1259632" y="465517"/>
            <a:ext cx="78843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zh-CN" sz="3600" kern="100" dirty="0" smtClean="0">
                <a:latin typeface="黑体" pitchFamily="49" charset="-122"/>
                <a:ea typeface="黑体" pitchFamily="49" charset="-122"/>
                <a:cs typeface="Times New Roman"/>
              </a:rPr>
              <a:t>航运联盟应在市场规则下运行</a:t>
            </a:r>
            <a:endParaRPr lang="zh-CN" altLang="zh-CN" sz="3600" kern="100" dirty="0">
              <a:latin typeface="黑体" pitchFamily="49" charset="-122"/>
              <a:ea typeface="黑体" pitchFamily="49" charset="-122"/>
              <a:cs typeface="Times New Roman"/>
            </a:endParaRPr>
          </a:p>
        </p:txBody>
      </p:sp>
      <p:pic>
        <p:nvPicPr>
          <p:cNvPr id="30721" name="Picture 1" descr="C:\Users\Owner\Desktop\新建文件夹\201011021456554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1" y="1599642"/>
            <a:ext cx="4029075" cy="2071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971600" y="1203598"/>
            <a:ext cx="7848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600" dirty="0" smtClean="0">
                <a:latin typeface="隶书" pitchFamily="49" charset="-122"/>
                <a:ea typeface="隶书" pitchFamily="49" charset="-122"/>
              </a:rPr>
              <a:t>六、事物都有两面性</a:t>
            </a:r>
            <a:r>
              <a:rPr lang="zh-CN" altLang="en-US" sz="3600" dirty="0" smtClean="0">
                <a:latin typeface="隶书" pitchFamily="49" charset="-122"/>
                <a:ea typeface="隶书" pitchFamily="49" charset="-122"/>
              </a:rPr>
              <a:t>。</a:t>
            </a:r>
            <a:r>
              <a:rPr lang="zh-CN" altLang="zh-CN" sz="3600" dirty="0" smtClean="0">
                <a:latin typeface="隶书" pitchFamily="49" charset="-122"/>
                <a:ea typeface="隶书" pitchFamily="49" charset="-122"/>
              </a:rPr>
              <a:t>扬长避短、联盟是手段，可持续健康发展是方向。</a:t>
            </a:r>
            <a:endParaRPr lang="zh-CN" altLang="zh-CN" sz="3600" dirty="0"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59632" y="465517"/>
            <a:ext cx="78843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zh-CN" sz="3600" kern="100" dirty="0" smtClean="0">
                <a:latin typeface="黑体" pitchFamily="49" charset="-122"/>
                <a:ea typeface="黑体" pitchFamily="49" charset="-122"/>
                <a:cs typeface="Times New Roman"/>
              </a:rPr>
              <a:t>航运联盟应在市场规则下运行</a:t>
            </a:r>
            <a:endParaRPr lang="zh-CN" altLang="zh-CN" sz="3600" kern="100" dirty="0">
              <a:latin typeface="黑体" pitchFamily="49" charset="-122"/>
              <a:ea typeface="黑体" pitchFamily="49" charset="-122"/>
              <a:cs typeface="Times New Roman"/>
            </a:endParaRPr>
          </a:p>
        </p:txBody>
      </p:sp>
      <p:pic>
        <p:nvPicPr>
          <p:cNvPr id="6" name="Picture 3" descr="C:\Users\Owner\Desktop\新建文件夹\u=3530327745,3981343032&amp;fm=23&amp;gp=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67736" y="2679763"/>
            <a:ext cx="2376264" cy="1237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123478"/>
            <a:ext cx="84604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zh-CN" sz="3600" dirty="0" smtClean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3600" dirty="0" smtClean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  </a:t>
            </a:r>
            <a:r>
              <a:rPr lang="zh-CN" altLang="en-US" sz="3600" dirty="0" smtClean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谢谢您的关注</a:t>
            </a:r>
            <a:endParaRPr lang="en-US" altLang="zh-CN" sz="3600" dirty="0" smtClean="0">
              <a:solidFill>
                <a:prstClr val="black"/>
              </a:solidFill>
              <a:latin typeface="隶书" pitchFamily="49" charset="-122"/>
              <a:ea typeface="隶书" pitchFamily="49" charset="-122"/>
            </a:endParaRPr>
          </a:p>
          <a:p>
            <a:endParaRPr lang="en-US" altLang="zh-CN" sz="3600" dirty="0" smtClean="0">
              <a:solidFill>
                <a:prstClr val="black"/>
              </a:solidFill>
              <a:latin typeface="隶书" pitchFamily="49" charset="-122"/>
              <a:ea typeface="隶书" pitchFamily="49" charset="-122"/>
            </a:endParaRPr>
          </a:p>
          <a:p>
            <a:r>
              <a:rPr lang="en-US" altLang="zh-CN" sz="3600" dirty="0" smtClean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                 </a:t>
            </a:r>
            <a:r>
              <a:rPr lang="zh-CN" altLang="en-US" sz="3600" dirty="0" smtClean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张守国</a:t>
            </a:r>
            <a:endParaRPr lang="zh-CN" altLang="zh-CN" sz="3600" dirty="0" smtClean="0">
              <a:solidFill>
                <a:prstClr val="black"/>
              </a:solidFill>
              <a:latin typeface="隶书" pitchFamily="49" charset="-122"/>
              <a:ea typeface="隶书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169</Words>
  <Application>Microsoft Office PowerPoint</Application>
  <PresentationFormat>全屏显示(16:9)</PresentationFormat>
  <Paragraphs>23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8</vt:i4>
      </vt:variant>
    </vt:vector>
  </HeadingPairs>
  <TitlesOfParts>
    <vt:vector size="12" baseType="lpstr">
      <vt:lpstr>Office 主题</vt:lpstr>
      <vt:lpstr>1_Office 主题</vt:lpstr>
      <vt:lpstr>2_Office 主题</vt:lpstr>
      <vt:lpstr>3_Office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信息部</cp:lastModifiedBy>
  <cp:revision>85</cp:revision>
  <dcterms:created xsi:type="dcterms:W3CDTF">2013-10-30T09:04:50Z</dcterms:created>
  <dcterms:modified xsi:type="dcterms:W3CDTF">2014-11-26T16:21:51Z</dcterms:modified>
</cp:coreProperties>
</file>